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
  </p:notesMasterIdLst>
  <p:sldIdLst>
    <p:sldId id="256" r:id="rId2"/>
    <p:sldId id="257" r:id="rId3"/>
    <p:sldId id="258" r:id="rId4"/>
    <p:sldId id="259" r:id="rId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6" d="100"/>
          <a:sy n="206" d="100"/>
        </p:scale>
        <p:origin x="5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Food Watch</a:t>
            </a:r>
            <a:endParaRPr dirty="0"/>
          </a:p>
        </p:txBody>
      </p:sp>
      <p:sp>
        <p:nvSpPr>
          <p:cNvPr id="55" name="Shape 55"/>
          <p:cNvSpPr txBox="1">
            <a:spLocks noGrp="1"/>
          </p:cNvSpPr>
          <p:nvPr>
            <p:ph type="subTitle" idx="1"/>
          </p:nvPr>
        </p:nvSpPr>
        <p:spPr>
          <a:xfrm>
            <a:off x="311708" y="2539052"/>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(The Crew)</a:t>
            </a:r>
            <a:endParaRPr dirty="0"/>
          </a:p>
        </p:txBody>
      </p:sp>
      <p:sp>
        <p:nvSpPr>
          <p:cNvPr id="62" name="Shape 62"/>
          <p:cNvSpPr txBox="1"/>
          <p:nvPr/>
        </p:nvSpPr>
        <p:spPr>
          <a:xfrm>
            <a:off x="1242614" y="4459777"/>
            <a:ext cx="1089900" cy="31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dirty="0"/>
              <a:t>Daniel Nevius</a:t>
            </a:r>
          </a:p>
          <a:p>
            <a:pPr marL="0" lvl="0" indent="0">
              <a:spcBef>
                <a:spcPts val="0"/>
              </a:spcBef>
              <a:spcAft>
                <a:spcPts val="0"/>
              </a:spcAft>
              <a:buNone/>
            </a:pPr>
            <a:r>
              <a:rPr lang="en" sz="1100" dirty="0"/>
              <a:t>dnevius1</a:t>
            </a:r>
            <a:endParaRPr sz="1100" dirty="0"/>
          </a:p>
        </p:txBody>
      </p:sp>
      <p:sp>
        <p:nvSpPr>
          <p:cNvPr id="63" name="Shape 63"/>
          <p:cNvSpPr txBox="1"/>
          <p:nvPr/>
        </p:nvSpPr>
        <p:spPr>
          <a:xfrm>
            <a:off x="2332514" y="4505689"/>
            <a:ext cx="1433984" cy="26788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Antonio Maldonado</a:t>
            </a:r>
          </a:p>
          <a:p>
            <a:pPr marL="0" lvl="0" indent="0" rtl="0">
              <a:spcBef>
                <a:spcPts val="0"/>
              </a:spcBef>
              <a:spcAft>
                <a:spcPts val="0"/>
              </a:spcAft>
              <a:buNone/>
            </a:pPr>
            <a:endParaRPr sz="1100" dirty="0"/>
          </a:p>
        </p:txBody>
      </p:sp>
      <p:sp>
        <p:nvSpPr>
          <p:cNvPr id="64" name="Shape 64"/>
          <p:cNvSpPr txBox="1"/>
          <p:nvPr/>
        </p:nvSpPr>
        <p:spPr>
          <a:xfrm>
            <a:off x="6404383" y="4434752"/>
            <a:ext cx="1310617" cy="31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Marco Maldonado</a:t>
            </a:r>
          </a:p>
          <a:p>
            <a:pPr marL="0" lvl="0" indent="0" rtl="0">
              <a:spcBef>
                <a:spcPts val="0"/>
              </a:spcBef>
              <a:spcAft>
                <a:spcPts val="0"/>
              </a:spcAft>
              <a:buNone/>
            </a:pPr>
            <a:r>
              <a:rPr lang="en" sz="1100" dirty="0"/>
              <a:t>marcmal2</a:t>
            </a:r>
          </a:p>
          <a:p>
            <a:pPr marL="0" lvl="0" indent="0" rtl="0">
              <a:spcBef>
                <a:spcPts val="0"/>
              </a:spcBef>
              <a:spcAft>
                <a:spcPts val="0"/>
              </a:spcAft>
              <a:buNone/>
            </a:pPr>
            <a:endParaRPr sz="1100" dirty="0"/>
          </a:p>
        </p:txBody>
      </p:sp>
      <p:sp>
        <p:nvSpPr>
          <p:cNvPr id="65" name="Shape 65"/>
          <p:cNvSpPr txBox="1"/>
          <p:nvPr/>
        </p:nvSpPr>
        <p:spPr>
          <a:xfrm>
            <a:off x="5346113" y="4413311"/>
            <a:ext cx="986929" cy="31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Peter Banh</a:t>
            </a:r>
          </a:p>
          <a:p>
            <a:pPr marL="0" lvl="0" indent="0" rtl="0">
              <a:spcBef>
                <a:spcPts val="0"/>
              </a:spcBef>
              <a:spcAft>
                <a:spcPts val="0"/>
              </a:spcAft>
              <a:buNone/>
            </a:pPr>
            <a:r>
              <a:rPr lang="en" sz="1100" dirty="0"/>
              <a:t>Pbramen</a:t>
            </a:r>
          </a:p>
          <a:p>
            <a:pPr marL="0" lvl="0" indent="0" rtl="0">
              <a:spcBef>
                <a:spcPts val="0"/>
              </a:spcBef>
              <a:spcAft>
                <a:spcPts val="0"/>
              </a:spcAft>
              <a:buNone/>
            </a:pPr>
            <a:endParaRPr sz="1100" dirty="0"/>
          </a:p>
        </p:txBody>
      </p:sp>
      <p:sp>
        <p:nvSpPr>
          <p:cNvPr id="66" name="Shape 66"/>
          <p:cNvSpPr txBox="1"/>
          <p:nvPr/>
        </p:nvSpPr>
        <p:spPr>
          <a:xfrm>
            <a:off x="3781692" y="4451810"/>
            <a:ext cx="1294371" cy="31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Awaleh Houssein</a:t>
            </a:r>
          </a:p>
          <a:p>
            <a:pPr marL="0" lvl="0" indent="0" rtl="0">
              <a:spcBef>
                <a:spcPts val="0"/>
              </a:spcBef>
              <a:spcAft>
                <a:spcPts val="0"/>
              </a:spcAft>
              <a:buNone/>
            </a:pPr>
            <a:r>
              <a:rPr lang="en" sz="1100" dirty="0"/>
              <a:t>awalehdek</a:t>
            </a:r>
          </a:p>
          <a:p>
            <a:pPr marL="0" lvl="0" indent="0" rtl="0">
              <a:spcBef>
                <a:spcPts val="0"/>
              </a:spcBef>
              <a:spcAft>
                <a:spcPts val="0"/>
              </a:spcAft>
              <a:buNone/>
            </a:pPr>
            <a:endParaRPr lang="en" sz="1100" dirty="0"/>
          </a:p>
          <a:p>
            <a:pPr marL="0" lvl="0" indent="0" rtl="0">
              <a:spcBef>
                <a:spcPts val="0"/>
              </a:spcBef>
              <a:spcAft>
                <a:spcPts val="0"/>
              </a:spcAft>
              <a:buNone/>
            </a:pPr>
            <a:endParaRPr sz="1100" dirty="0"/>
          </a:p>
        </p:txBody>
      </p:sp>
      <p:sp>
        <p:nvSpPr>
          <p:cNvPr id="68" name="Shape 68"/>
          <p:cNvSpPr txBox="1"/>
          <p:nvPr/>
        </p:nvSpPr>
        <p:spPr>
          <a:xfrm>
            <a:off x="32175" y="7050"/>
            <a:ext cx="2785800" cy="27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B7B7B7"/>
                </a:solidFill>
              </a:rPr>
              <a:t>UTSA CS 3443 - 003</a:t>
            </a:r>
            <a:endParaRPr dirty="0">
              <a:solidFill>
                <a:srgbClr val="B7B7B7"/>
              </a:solidFill>
            </a:endParaRPr>
          </a:p>
        </p:txBody>
      </p:sp>
      <p:sp>
        <p:nvSpPr>
          <p:cNvPr id="69" name="Shape 69"/>
          <p:cNvSpPr txBox="1"/>
          <p:nvPr/>
        </p:nvSpPr>
        <p:spPr>
          <a:xfrm>
            <a:off x="6322100" y="7050"/>
            <a:ext cx="2785800"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B7B7B7"/>
                </a:solidFill>
              </a:rPr>
              <a:t>Spring 2022</a:t>
            </a:r>
          </a:p>
          <a:p>
            <a:pPr marL="0" lvl="0" indent="0" algn="r" rtl="0">
              <a:spcBef>
                <a:spcPts val="0"/>
              </a:spcBef>
              <a:spcAft>
                <a:spcPts val="0"/>
              </a:spcAft>
              <a:buNone/>
            </a:pPr>
            <a:endParaRPr dirty="0">
              <a:solidFill>
                <a:srgbClr val="B7B7B7"/>
              </a:solidFill>
            </a:endParaRPr>
          </a:p>
        </p:txBody>
      </p:sp>
      <p:pic>
        <p:nvPicPr>
          <p:cNvPr id="3" name="Picture 2" descr="A person taking a selfie&#10;&#10;Description automatically generated">
            <a:extLst>
              <a:ext uri="{FF2B5EF4-FFF2-40B4-BE49-F238E27FC236}">
                <a16:creationId xmlns:a16="http://schemas.microsoft.com/office/drawing/2014/main" id="{01CA9327-8747-4EDA-951A-39919EF95DA8}"/>
              </a:ext>
            </a:extLst>
          </p:cNvPr>
          <p:cNvPicPr>
            <a:picLocks noChangeAspect="1"/>
          </p:cNvPicPr>
          <p:nvPr/>
        </p:nvPicPr>
        <p:blipFill>
          <a:blip r:embed="rId3"/>
          <a:stretch>
            <a:fillRect/>
          </a:stretch>
        </p:blipFill>
        <p:spPr>
          <a:xfrm>
            <a:off x="1298617" y="3314074"/>
            <a:ext cx="886387" cy="1166024"/>
          </a:xfrm>
          <a:prstGeom prst="rect">
            <a:avLst/>
          </a:prstGeom>
        </p:spPr>
      </p:pic>
      <p:pic>
        <p:nvPicPr>
          <p:cNvPr id="5" name="Picture 4" descr="A person wearing glasses&#10;&#10;Description automatically generated with low confidence">
            <a:extLst>
              <a:ext uri="{FF2B5EF4-FFF2-40B4-BE49-F238E27FC236}">
                <a16:creationId xmlns:a16="http://schemas.microsoft.com/office/drawing/2014/main" id="{388EDE87-3C89-4513-9531-3A35488EE2C7}"/>
              </a:ext>
            </a:extLst>
          </p:cNvPr>
          <p:cNvPicPr>
            <a:picLocks noChangeAspect="1"/>
          </p:cNvPicPr>
          <p:nvPr/>
        </p:nvPicPr>
        <p:blipFill>
          <a:blip r:embed="rId4"/>
          <a:stretch>
            <a:fillRect/>
          </a:stretch>
        </p:blipFill>
        <p:spPr>
          <a:xfrm>
            <a:off x="5346113" y="3314297"/>
            <a:ext cx="874518" cy="1166024"/>
          </a:xfrm>
          <a:prstGeom prst="rect">
            <a:avLst/>
          </a:prstGeom>
        </p:spPr>
      </p:pic>
      <p:pic>
        <p:nvPicPr>
          <p:cNvPr id="7" name="Picture 6" descr="A picture containing person, wall, person, indoor&#10;&#10;Description automatically generated">
            <a:extLst>
              <a:ext uri="{FF2B5EF4-FFF2-40B4-BE49-F238E27FC236}">
                <a16:creationId xmlns:a16="http://schemas.microsoft.com/office/drawing/2014/main" id="{39D41675-A7FB-4509-823D-1CD4C12CD0D4}"/>
              </a:ext>
            </a:extLst>
          </p:cNvPr>
          <p:cNvPicPr>
            <a:picLocks noChangeAspect="1"/>
          </p:cNvPicPr>
          <p:nvPr/>
        </p:nvPicPr>
        <p:blipFill>
          <a:blip r:embed="rId5"/>
          <a:stretch>
            <a:fillRect/>
          </a:stretch>
        </p:blipFill>
        <p:spPr>
          <a:xfrm>
            <a:off x="2554624" y="3314074"/>
            <a:ext cx="874519" cy="1166025"/>
          </a:xfrm>
          <a:prstGeom prst="rect">
            <a:avLst/>
          </a:prstGeom>
        </p:spPr>
      </p:pic>
      <p:pic>
        <p:nvPicPr>
          <p:cNvPr id="9" name="Picture 8" descr="A picture containing person, person, wall, indoor&#10;&#10;Description automatically generated">
            <a:extLst>
              <a:ext uri="{FF2B5EF4-FFF2-40B4-BE49-F238E27FC236}">
                <a16:creationId xmlns:a16="http://schemas.microsoft.com/office/drawing/2014/main" id="{98560FCD-78D5-49D5-807E-A55A6B2F13DC}"/>
              </a:ext>
            </a:extLst>
          </p:cNvPr>
          <p:cNvPicPr>
            <a:picLocks noChangeAspect="1"/>
          </p:cNvPicPr>
          <p:nvPr/>
        </p:nvPicPr>
        <p:blipFill>
          <a:blip r:embed="rId6"/>
          <a:stretch>
            <a:fillRect/>
          </a:stretch>
        </p:blipFill>
        <p:spPr>
          <a:xfrm>
            <a:off x="3699193" y="3474113"/>
            <a:ext cx="1376870" cy="1031576"/>
          </a:xfrm>
          <a:prstGeom prst="rect">
            <a:avLst/>
          </a:prstGeom>
        </p:spPr>
      </p:pic>
      <p:pic>
        <p:nvPicPr>
          <p:cNvPr id="11" name="Picture 10" descr="A picture containing person, wall, indoor&#10;&#10;Description automatically generated">
            <a:extLst>
              <a:ext uri="{FF2B5EF4-FFF2-40B4-BE49-F238E27FC236}">
                <a16:creationId xmlns:a16="http://schemas.microsoft.com/office/drawing/2014/main" id="{73E79320-482A-41E4-82D4-13F5C4EB3BAA}"/>
              </a:ext>
            </a:extLst>
          </p:cNvPr>
          <p:cNvPicPr>
            <a:picLocks noChangeAspect="1"/>
          </p:cNvPicPr>
          <p:nvPr/>
        </p:nvPicPr>
        <p:blipFill>
          <a:blip r:embed="rId7"/>
          <a:stretch>
            <a:fillRect/>
          </a:stretch>
        </p:blipFill>
        <p:spPr>
          <a:xfrm>
            <a:off x="6487604" y="3358591"/>
            <a:ext cx="914681" cy="1120158"/>
          </a:xfrm>
          <a:prstGeom prst="rect">
            <a:avLst/>
          </a:prstGeom>
        </p:spPr>
      </p:pic>
      <p:sp>
        <p:nvSpPr>
          <p:cNvPr id="16" name="Shape 62">
            <a:extLst>
              <a:ext uri="{FF2B5EF4-FFF2-40B4-BE49-F238E27FC236}">
                <a16:creationId xmlns:a16="http://schemas.microsoft.com/office/drawing/2014/main" id="{02142204-7DF5-42D7-B765-12144BC4C212}"/>
              </a:ext>
            </a:extLst>
          </p:cNvPr>
          <p:cNvSpPr txBox="1"/>
          <p:nvPr/>
        </p:nvSpPr>
        <p:spPr>
          <a:xfrm>
            <a:off x="1464724" y="3030647"/>
            <a:ext cx="617390" cy="31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100" dirty="0"/>
              <a:t>Lead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Food Watch</a:t>
            </a:r>
            <a:endParaRPr dirty="0"/>
          </a:p>
        </p:txBody>
      </p:sp>
      <p:sp>
        <p:nvSpPr>
          <p:cNvPr id="75" name="Shape 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dirty="0"/>
              <a:t>Description</a:t>
            </a:r>
            <a:endParaRPr b="1" dirty="0"/>
          </a:p>
          <a:p>
            <a:pPr marL="0" lvl="0" indent="0">
              <a:spcBef>
                <a:spcPts val="1600"/>
              </a:spcBef>
              <a:spcAft>
                <a:spcPts val="0"/>
              </a:spcAft>
              <a:buNone/>
            </a:pPr>
            <a:r>
              <a:rPr lang="en" dirty="0"/>
              <a:t>	</a:t>
            </a:r>
            <a:r>
              <a:rPr lang="en" sz="1400" dirty="0"/>
              <a:t>Takes in grocery list as user input. 	Tracks quality of the grocery items and lets user know 	when they are about to expire. Tracks monthly expenditure on food and provides recipe book.</a:t>
            </a:r>
            <a:endParaRPr sz="1400" dirty="0"/>
          </a:p>
          <a:p>
            <a:pPr marL="0" lvl="0" indent="0">
              <a:spcBef>
                <a:spcPts val="1600"/>
              </a:spcBef>
              <a:spcAft>
                <a:spcPts val="0"/>
              </a:spcAft>
              <a:buNone/>
            </a:pPr>
            <a:endParaRPr dirty="0"/>
          </a:p>
          <a:p>
            <a:pPr marL="0" lvl="0" indent="0">
              <a:spcBef>
                <a:spcPts val="1600"/>
              </a:spcBef>
              <a:spcAft>
                <a:spcPts val="0"/>
              </a:spcAft>
              <a:buNone/>
            </a:pPr>
            <a:r>
              <a:rPr lang="en" b="1" dirty="0"/>
              <a:t>Pitch</a:t>
            </a:r>
            <a:endParaRPr b="1" dirty="0"/>
          </a:p>
          <a:p>
            <a:pPr marL="0" lvl="0" indent="0" rtl="0">
              <a:spcBef>
                <a:spcPts val="1600"/>
              </a:spcBef>
              <a:spcAft>
                <a:spcPts val="1600"/>
              </a:spcAft>
              <a:buNone/>
            </a:pPr>
            <a:r>
              <a:rPr lang="en" b="1" dirty="0"/>
              <a:t>	</a:t>
            </a:r>
            <a:r>
              <a:rPr lang="en" sz="1400" dirty="0"/>
              <a:t> You will save money on items that would otherwise expire. Recipes for all your favorite food. 	Everyone from home users to culinary businesses would find the product useful.  </a:t>
            </a:r>
            <a:endParaRPr b="1" dirty="0"/>
          </a:p>
        </p:txBody>
      </p:sp>
      <p:sp>
        <p:nvSpPr>
          <p:cNvPr id="76" name="Shape 76"/>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sp>
        <p:nvSpPr>
          <p:cNvPr id="77" name="Shape 77"/>
          <p:cNvSpPr txBox="1"/>
          <p:nvPr/>
        </p:nvSpPr>
        <p:spPr>
          <a:xfrm>
            <a:off x="6358200" y="4871700"/>
            <a:ext cx="2785800"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B7B7B7"/>
                </a:solidFill>
              </a:rPr>
              <a:t>The Crew – Food Watch</a:t>
            </a:r>
            <a:endParaRPr dirty="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User Interface Design</a:t>
            </a:r>
            <a:endParaRPr dirty="0"/>
          </a:p>
        </p:txBody>
      </p:sp>
      <p:sp>
        <p:nvSpPr>
          <p:cNvPr id="84" name="Shape 84"/>
          <p:cNvSpPr txBox="1"/>
          <p:nvPr/>
        </p:nvSpPr>
        <p:spPr>
          <a:xfrm>
            <a:off x="6358200" y="4871700"/>
            <a:ext cx="2785800"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B7B7B7"/>
                </a:solidFill>
              </a:rPr>
              <a:t>The Crew – Food Watch</a:t>
            </a:r>
            <a:endParaRPr dirty="0">
              <a:solidFill>
                <a:srgbClr val="B7B7B7"/>
              </a:solidFill>
            </a:endParaRPr>
          </a:p>
        </p:txBody>
      </p:sp>
      <p:sp>
        <p:nvSpPr>
          <p:cNvPr id="85" name="Shape 85"/>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sp>
        <p:nvSpPr>
          <p:cNvPr id="86" name="Shape 86"/>
          <p:cNvSpPr/>
          <p:nvPr/>
        </p:nvSpPr>
        <p:spPr>
          <a:xfrm>
            <a:off x="1238765" y="1675782"/>
            <a:ext cx="2110979" cy="241689"/>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US" dirty="0"/>
              <a:t>Main menu</a:t>
            </a:r>
          </a:p>
        </p:txBody>
      </p:sp>
      <p:sp>
        <p:nvSpPr>
          <p:cNvPr id="87" name="Shape 87"/>
          <p:cNvSpPr/>
          <p:nvPr/>
        </p:nvSpPr>
        <p:spPr>
          <a:xfrm>
            <a:off x="5121876" y="1675782"/>
            <a:ext cx="2737670" cy="241689"/>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US" dirty="0"/>
              <a:t> </a:t>
            </a:r>
            <a:r>
              <a:rPr lang="en-US" dirty="0" err="1"/>
              <a:t>Inputing</a:t>
            </a:r>
            <a:r>
              <a:rPr lang="en-US" dirty="0"/>
              <a:t> new items</a:t>
            </a:r>
            <a:endParaRPr dirty="0"/>
          </a:p>
        </p:txBody>
      </p:sp>
      <p:pic>
        <p:nvPicPr>
          <p:cNvPr id="5" name="Picture 4" descr="Graphical user interface&#10;&#10;Description automatically generated">
            <a:extLst>
              <a:ext uri="{FF2B5EF4-FFF2-40B4-BE49-F238E27FC236}">
                <a16:creationId xmlns:a16="http://schemas.microsoft.com/office/drawing/2014/main" id="{BEE991BE-572F-4597-B3BC-CF79BF05D179}"/>
              </a:ext>
            </a:extLst>
          </p:cNvPr>
          <p:cNvPicPr>
            <a:picLocks noChangeAspect="1"/>
          </p:cNvPicPr>
          <p:nvPr/>
        </p:nvPicPr>
        <p:blipFill>
          <a:blip r:embed="rId3"/>
          <a:stretch>
            <a:fillRect/>
          </a:stretch>
        </p:blipFill>
        <p:spPr>
          <a:xfrm>
            <a:off x="4507380" y="1943387"/>
            <a:ext cx="4270395" cy="2876481"/>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D6DA7C24-C6EB-4745-A1D6-9487C0E8BAF6}"/>
              </a:ext>
            </a:extLst>
          </p:cNvPr>
          <p:cNvPicPr>
            <a:picLocks noChangeAspect="1"/>
          </p:cNvPicPr>
          <p:nvPr/>
        </p:nvPicPr>
        <p:blipFill>
          <a:blip r:embed="rId4"/>
          <a:stretch>
            <a:fillRect/>
          </a:stretch>
        </p:blipFill>
        <p:spPr>
          <a:xfrm>
            <a:off x="394591" y="1943387"/>
            <a:ext cx="4043674" cy="28764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User Interface Design</a:t>
            </a:r>
            <a:endParaRPr/>
          </a:p>
        </p:txBody>
      </p:sp>
      <p:sp>
        <p:nvSpPr>
          <p:cNvPr id="94" name="Shape 94"/>
          <p:cNvSpPr txBox="1"/>
          <p:nvPr/>
        </p:nvSpPr>
        <p:spPr>
          <a:xfrm>
            <a:off x="6358200" y="4871700"/>
            <a:ext cx="2785800" cy="27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rgbClr val="B7B7B7"/>
                </a:solidFill>
              </a:rPr>
              <a:t>The Crew – Food Watch</a:t>
            </a:r>
            <a:endParaRPr dirty="0">
              <a:solidFill>
                <a:srgbClr val="B7B7B7"/>
              </a:solidFill>
            </a:endParaRPr>
          </a:p>
        </p:txBody>
      </p:sp>
      <p:sp>
        <p:nvSpPr>
          <p:cNvPr id="95" name="Shape 95"/>
          <p:cNvSpPr txBox="1"/>
          <p:nvPr/>
        </p:nvSpPr>
        <p:spPr>
          <a:xfrm>
            <a:off x="0" y="4871700"/>
            <a:ext cx="2785800" cy="27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solidFill>
                  <a:srgbClr val="B7B7B7"/>
                </a:solidFill>
              </a:rPr>
              <a:t>UTSA CS 3443 - 003</a:t>
            </a:r>
            <a:endParaRPr dirty="0">
              <a:solidFill>
                <a:srgbClr val="B7B7B7"/>
              </a:solidFill>
            </a:endParaRPr>
          </a:p>
        </p:txBody>
      </p:sp>
      <p:sp>
        <p:nvSpPr>
          <p:cNvPr id="96" name="Shape 96"/>
          <p:cNvSpPr/>
          <p:nvPr/>
        </p:nvSpPr>
        <p:spPr>
          <a:xfrm>
            <a:off x="1408669" y="1370321"/>
            <a:ext cx="2651085" cy="228205"/>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US" dirty="0"/>
              <a:t>View single item</a:t>
            </a:r>
            <a:endParaRPr dirty="0"/>
          </a:p>
        </p:txBody>
      </p:sp>
      <p:sp>
        <p:nvSpPr>
          <p:cNvPr id="97" name="Shape 97"/>
          <p:cNvSpPr/>
          <p:nvPr/>
        </p:nvSpPr>
        <p:spPr>
          <a:xfrm>
            <a:off x="5183660" y="1370322"/>
            <a:ext cx="2210877" cy="228205"/>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US" dirty="0"/>
              <a:t>Recipe book</a:t>
            </a:r>
            <a:endParaRPr dirty="0"/>
          </a:p>
        </p:txBody>
      </p:sp>
      <p:pic>
        <p:nvPicPr>
          <p:cNvPr id="3" name="Picture 2" descr="Graphical user interface, application&#10;&#10;Description automatically generated">
            <a:extLst>
              <a:ext uri="{FF2B5EF4-FFF2-40B4-BE49-F238E27FC236}">
                <a16:creationId xmlns:a16="http://schemas.microsoft.com/office/drawing/2014/main" id="{579125C8-B838-492F-8F18-C9616F6114D4}"/>
              </a:ext>
            </a:extLst>
          </p:cNvPr>
          <p:cNvPicPr>
            <a:picLocks noChangeAspect="1"/>
          </p:cNvPicPr>
          <p:nvPr/>
        </p:nvPicPr>
        <p:blipFill>
          <a:blip r:embed="rId3"/>
          <a:stretch>
            <a:fillRect/>
          </a:stretch>
        </p:blipFill>
        <p:spPr>
          <a:xfrm>
            <a:off x="4657939" y="1659627"/>
            <a:ext cx="3150973" cy="3150973"/>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21678F79-1455-466B-85B2-ED21ED950444}"/>
              </a:ext>
            </a:extLst>
          </p:cNvPr>
          <p:cNvPicPr>
            <a:picLocks noChangeAspect="1"/>
          </p:cNvPicPr>
          <p:nvPr/>
        </p:nvPicPr>
        <p:blipFill>
          <a:blip r:embed="rId4"/>
          <a:stretch>
            <a:fillRect/>
          </a:stretch>
        </p:blipFill>
        <p:spPr>
          <a:xfrm>
            <a:off x="946904" y="1658500"/>
            <a:ext cx="3396335" cy="32132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5046</TotalTime>
  <Words>151</Words>
  <Application>Microsoft Office PowerPoint</Application>
  <PresentationFormat>On-screen Show (16:9)</PresentationFormat>
  <Paragraphs>32</Paragraphs>
  <Slides>4</Slides>
  <Notes>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vt:i4>
      </vt:variant>
    </vt:vector>
  </HeadingPairs>
  <TitlesOfParts>
    <vt:vector size="6" baseType="lpstr">
      <vt:lpstr>Arial</vt:lpstr>
      <vt:lpstr>Simple Light</vt:lpstr>
      <vt:lpstr>Food Watch</vt:lpstr>
      <vt:lpstr>Food Watch</vt:lpstr>
      <vt:lpstr>User Interface Design</vt:lpstr>
      <vt:lpstr>User Interface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Daniel Nevius</cp:lastModifiedBy>
  <cp:revision>14</cp:revision>
  <dcterms:modified xsi:type="dcterms:W3CDTF">2022-02-23T04:13:28Z</dcterms:modified>
</cp:coreProperties>
</file>